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51"/>
  </p:notesMasterIdLst>
  <p:sldIdLst>
    <p:sldId id="506" r:id="rId2"/>
    <p:sldId id="507" r:id="rId3"/>
    <p:sldId id="508" r:id="rId4"/>
    <p:sldId id="509" r:id="rId5"/>
    <p:sldId id="510" r:id="rId6"/>
    <p:sldId id="511" r:id="rId7"/>
    <p:sldId id="513" r:id="rId8"/>
    <p:sldId id="514" r:id="rId9"/>
    <p:sldId id="515" r:id="rId10"/>
    <p:sldId id="517" r:id="rId11"/>
    <p:sldId id="516" r:id="rId12"/>
    <p:sldId id="518" r:id="rId13"/>
    <p:sldId id="519" r:id="rId14"/>
    <p:sldId id="520" r:id="rId15"/>
    <p:sldId id="521" r:id="rId16"/>
    <p:sldId id="522" r:id="rId17"/>
    <p:sldId id="523" r:id="rId18"/>
    <p:sldId id="524" r:id="rId19"/>
    <p:sldId id="525" r:id="rId20"/>
    <p:sldId id="526" r:id="rId21"/>
    <p:sldId id="527" r:id="rId22"/>
    <p:sldId id="528" r:id="rId23"/>
    <p:sldId id="529" r:id="rId24"/>
    <p:sldId id="530" r:id="rId25"/>
    <p:sldId id="531" r:id="rId26"/>
    <p:sldId id="532" r:id="rId27"/>
    <p:sldId id="533" r:id="rId28"/>
    <p:sldId id="534" r:id="rId29"/>
    <p:sldId id="535" r:id="rId30"/>
    <p:sldId id="536" r:id="rId31"/>
    <p:sldId id="537" r:id="rId32"/>
    <p:sldId id="538" r:id="rId33"/>
    <p:sldId id="539" r:id="rId34"/>
    <p:sldId id="540" r:id="rId35"/>
    <p:sldId id="541" r:id="rId36"/>
    <p:sldId id="542" r:id="rId37"/>
    <p:sldId id="543" r:id="rId38"/>
    <p:sldId id="544" r:id="rId39"/>
    <p:sldId id="545" r:id="rId40"/>
    <p:sldId id="546" r:id="rId41"/>
    <p:sldId id="547" r:id="rId42"/>
    <p:sldId id="548" r:id="rId43"/>
    <p:sldId id="549" r:id="rId44"/>
    <p:sldId id="550" r:id="rId45"/>
    <p:sldId id="551" r:id="rId46"/>
    <p:sldId id="552" r:id="rId47"/>
    <p:sldId id="553" r:id="rId48"/>
    <p:sldId id="554" r:id="rId49"/>
    <p:sldId id="555" r:id="rId50"/>
  </p:sldIdLst>
  <p:sldSz cx="9144000" cy="6858000" type="screen4x3"/>
  <p:notesSz cx="6888163" cy="1002188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1" autoAdjust="0"/>
    <p:restoredTop sz="94662" autoAdjust="0"/>
  </p:normalViewPr>
  <p:slideViewPr>
    <p:cSldViewPr>
      <p:cViewPr varScale="1">
        <p:scale>
          <a:sx n="78" d="100"/>
          <a:sy n="78" d="100"/>
        </p:scale>
        <p:origin x="43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24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jciech Dymek" userId="18f02a12268aee56" providerId="LiveId" clId="{8C8B4B8C-6731-44F0-9ADB-1FD9609AD676}"/>
    <pc:docChg chg="custSel delSld modSld">
      <pc:chgData name="Wojciech Dymek" userId="18f02a12268aee56" providerId="LiveId" clId="{8C8B4B8C-6731-44F0-9ADB-1FD9609AD676}" dt="2022-09-24T15:44:44.545" v="104" actId="14100"/>
      <pc:docMkLst>
        <pc:docMk/>
      </pc:docMkLst>
      <pc:sldChg chg="modSp del mod">
        <pc:chgData name="Wojciech Dymek" userId="18f02a12268aee56" providerId="LiveId" clId="{8C8B4B8C-6731-44F0-9ADB-1FD9609AD676}" dt="2022-09-24T15:35:37.740" v="31" actId="47"/>
        <pc:sldMkLst>
          <pc:docMk/>
          <pc:sldMk cId="20317168" sldId="345"/>
        </pc:sldMkLst>
        <pc:spChg chg="mod">
          <ac:chgData name="Wojciech Dymek" userId="18f02a12268aee56" providerId="LiveId" clId="{8C8B4B8C-6731-44F0-9ADB-1FD9609AD676}" dt="2022-09-24T15:35:35.466" v="30" actId="6549"/>
          <ac:spMkLst>
            <pc:docMk/>
            <pc:sldMk cId="20317168" sldId="345"/>
            <ac:spMk id="5" creationId="{00000000-0000-0000-0000-000000000000}"/>
          </ac:spMkLst>
        </pc:spChg>
      </pc:sldChg>
      <pc:sldChg chg="modSp mod">
        <pc:chgData name="Wojciech Dymek" userId="18f02a12268aee56" providerId="LiveId" clId="{8C8B4B8C-6731-44F0-9ADB-1FD9609AD676}" dt="2022-09-22T11:53:05.840" v="1" actId="14100"/>
        <pc:sldMkLst>
          <pc:docMk/>
          <pc:sldMk cId="1585586114" sldId="506"/>
        </pc:sldMkLst>
        <pc:picChg chg="mod">
          <ac:chgData name="Wojciech Dymek" userId="18f02a12268aee56" providerId="LiveId" clId="{8C8B4B8C-6731-44F0-9ADB-1FD9609AD676}" dt="2022-09-22T11:53:05.840" v="1" actId="14100"/>
          <ac:picMkLst>
            <pc:docMk/>
            <pc:sldMk cId="1585586114" sldId="506"/>
            <ac:picMk id="3" creationId="{836C1EC2-E7C1-0E71-20DA-FBDF8DF1BB98}"/>
          </ac:picMkLst>
        </pc:picChg>
      </pc:sldChg>
      <pc:sldChg chg="modSp mod">
        <pc:chgData name="Wojciech Dymek" userId="18f02a12268aee56" providerId="LiveId" clId="{8C8B4B8C-6731-44F0-9ADB-1FD9609AD676}" dt="2022-09-24T15:31:43.393" v="3" actId="14100"/>
        <pc:sldMkLst>
          <pc:docMk/>
          <pc:sldMk cId="2525438507" sldId="509"/>
        </pc:sldMkLst>
        <pc:picChg chg="mod">
          <ac:chgData name="Wojciech Dymek" userId="18f02a12268aee56" providerId="LiveId" clId="{8C8B4B8C-6731-44F0-9ADB-1FD9609AD676}" dt="2022-09-24T15:31:43.393" v="3" actId="14100"/>
          <ac:picMkLst>
            <pc:docMk/>
            <pc:sldMk cId="2525438507" sldId="509"/>
            <ac:picMk id="3" creationId="{46FD1D02-8A35-C00D-0325-BD39E3FE17DA}"/>
          </ac:picMkLst>
        </pc:picChg>
      </pc:sldChg>
      <pc:sldChg chg="modSp mod">
        <pc:chgData name="Wojciech Dymek" userId="18f02a12268aee56" providerId="LiveId" clId="{8C8B4B8C-6731-44F0-9ADB-1FD9609AD676}" dt="2022-09-24T15:32:05.520" v="5" actId="14100"/>
        <pc:sldMkLst>
          <pc:docMk/>
          <pc:sldMk cId="54275704" sldId="513"/>
        </pc:sldMkLst>
        <pc:picChg chg="mod">
          <ac:chgData name="Wojciech Dymek" userId="18f02a12268aee56" providerId="LiveId" clId="{8C8B4B8C-6731-44F0-9ADB-1FD9609AD676}" dt="2022-09-24T15:32:05.520" v="5" actId="14100"/>
          <ac:picMkLst>
            <pc:docMk/>
            <pc:sldMk cId="54275704" sldId="513"/>
            <ac:picMk id="3" creationId="{463621C6-5141-69D8-9985-DD54834DFC36}"/>
          </ac:picMkLst>
        </pc:picChg>
      </pc:sldChg>
      <pc:sldChg chg="modSp mod">
        <pc:chgData name="Wojciech Dymek" userId="18f02a12268aee56" providerId="LiveId" clId="{8C8B4B8C-6731-44F0-9ADB-1FD9609AD676}" dt="2022-09-24T15:32:30.095" v="7" actId="1076"/>
        <pc:sldMkLst>
          <pc:docMk/>
          <pc:sldMk cId="3157163775" sldId="515"/>
        </pc:sldMkLst>
        <pc:picChg chg="mod">
          <ac:chgData name="Wojciech Dymek" userId="18f02a12268aee56" providerId="LiveId" clId="{8C8B4B8C-6731-44F0-9ADB-1FD9609AD676}" dt="2022-09-24T15:32:30.095" v="7" actId="1076"/>
          <ac:picMkLst>
            <pc:docMk/>
            <pc:sldMk cId="3157163775" sldId="515"/>
            <ac:picMk id="5" creationId="{9F31F82A-06EC-684F-97BB-B97B7BFD0CE4}"/>
          </ac:picMkLst>
        </pc:picChg>
      </pc:sldChg>
      <pc:sldChg chg="modSp mod">
        <pc:chgData name="Wojciech Dymek" userId="18f02a12268aee56" providerId="LiveId" clId="{8C8B4B8C-6731-44F0-9ADB-1FD9609AD676}" dt="2022-09-24T15:32:52.664" v="9" actId="14100"/>
        <pc:sldMkLst>
          <pc:docMk/>
          <pc:sldMk cId="2445933296" sldId="518"/>
        </pc:sldMkLst>
        <pc:picChg chg="mod">
          <ac:chgData name="Wojciech Dymek" userId="18f02a12268aee56" providerId="LiveId" clId="{8C8B4B8C-6731-44F0-9ADB-1FD9609AD676}" dt="2022-09-24T15:32:52.664" v="9" actId="14100"/>
          <ac:picMkLst>
            <pc:docMk/>
            <pc:sldMk cId="2445933296" sldId="518"/>
            <ac:picMk id="3" creationId="{3F26BA3A-9876-AAB2-B8C2-1BE5A7845A38}"/>
          </ac:picMkLst>
        </pc:picChg>
      </pc:sldChg>
      <pc:sldChg chg="modSp mod">
        <pc:chgData name="Wojciech Dymek" userId="18f02a12268aee56" providerId="LiveId" clId="{8C8B4B8C-6731-44F0-9ADB-1FD9609AD676}" dt="2022-09-24T15:33:11.765" v="12" actId="1076"/>
        <pc:sldMkLst>
          <pc:docMk/>
          <pc:sldMk cId="2161547484" sldId="520"/>
        </pc:sldMkLst>
        <pc:picChg chg="mod">
          <ac:chgData name="Wojciech Dymek" userId="18f02a12268aee56" providerId="LiveId" clId="{8C8B4B8C-6731-44F0-9ADB-1FD9609AD676}" dt="2022-09-24T15:33:11.765" v="12" actId="1076"/>
          <ac:picMkLst>
            <pc:docMk/>
            <pc:sldMk cId="2161547484" sldId="520"/>
            <ac:picMk id="5" creationId="{3B213ABA-8659-003C-6258-36143759B880}"/>
          </ac:picMkLst>
        </pc:picChg>
      </pc:sldChg>
      <pc:sldChg chg="delSp modSp mod">
        <pc:chgData name="Wojciech Dymek" userId="18f02a12268aee56" providerId="LiveId" clId="{8C8B4B8C-6731-44F0-9ADB-1FD9609AD676}" dt="2022-09-24T15:33:30.269" v="16" actId="14100"/>
        <pc:sldMkLst>
          <pc:docMk/>
          <pc:sldMk cId="1829999405" sldId="521"/>
        </pc:sldMkLst>
        <pc:spChg chg="del mod">
          <ac:chgData name="Wojciech Dymek" userId="18f02a12268aee56" providerId="LiveId" clId="{8C8B4B8C-6731-44F0-9ADB-1FD9609AD676}" dt="2022-09-24T15:33:18.823" v="14" actId="478"/>
          <ac:spMkLst>
            <pc:docMk/>
            <pc:sldMk cId="1829999405" sldId="521"/>
            <ac:spMk id="2" creationId="{7CA35054-55B0-8FEA-AEF6-C7445CC325EA}"/>
          </ac:spMkLst>
        </pc:spChg>
        <pc:picChg chg="mod">
          <ac:chgData name="Wojciech Dymek" userId="18f02a12268aee56" providerId="LiveId" clId="{8C8B4B8C-6731-44F0-9ADB-1FD9609AD676}" dt="2022-09-24T15:33:30.269" v="16" actId="14100"/>
          <ac:picMkLst>
            <pc:docMk/>
            <pc:sldMk cId="1829999405" sldId="521"/>
            <ac:picMk id="5" creationId="{B10841B2-1C12-3204-43EE-C2340D1FECC9}"/>
          </ac:picMkLst>
        </pc:picChg>
      </pc:sldChg>
      <pc:sldChg chg="modSp mod">
        <pc:chgData name="Wojciech Dymek" userId="18f02a12268aee56" providerId="LiveId" clId="{8C8B4B8C-6731-44F0-9ADB-1FD9609AD676}" dt="2022-09-24T15:33:46.303" v="18" actId="14100"/>
        <pc:sldMkLst>
          <pc:docMk/>
          <pc:sldMk cId="4233797020" sldId="522"/>
        </pc:sldMkLst>
        <pc:picChg chg="mod">
          <ac:chgData name="Wojciech Dymek" userId="18f02a12268aee56" providerId="LiveId" clId="{8C8B4B8C-6731-44F0-9ADB-1FD9609AD676}" dt="2022-09-24T15:33:46.303" v="18" actId="14100"/>
          <ac:picMkLst>
            <pc:docMk/>
            <pc:sldMk cId="4233797020" sldId="522"/>
            <ac:picMk id="5" creationId="{152F8775-7DC0-250A-4DDF-C45486B91D36}"/>
          </ac:picMkLst>
        </pc:picChg>
      </pc:sldChg>
      <pc:sldChg chg="delSp modSp mod">
        <pc:chgData name="Wojciech Dymek" userId="18f02a12268aee56" providerId="LiveId" clId="{8C8B4B8C-6731-44F0-9ADB-1FD9609AD676}" dt="2022-09-24T15:34:11.382" v="23" actId="14100"/>
        <pc:sldMkLst>
          <pc:docMk/>
          <pc:sldMk cId="1827568400" sldId="523"/>
        </pc:sldMkLst>
        <pc:spChg chg="del mod">
          <ac:chgData name="Wojciech Dymek" userId="18f02a12268aee56" providerId="LiveId" clId="{8C8B4B8C-6731-44F0-9ADB-1FD9609AD676}" dt="2022-09-24T15:33:56.428" v="20" actId="478"/>
          <ac:spMkLst>
            <pc:docMk/>
            <pc:sldMk cId="1827568400" sldId="523"/>
            <ac:spMk id="3" creationId="{BCEAA78C-69C5-4ECA-0F97-902FF520E38C}"/>
          </ac:spMkLst>
        </pc:spChg>
        <pc:picChg chg="mod">
          <ac:chgData name="Wojciech Dymek" userId="18f02a12268aee56" providerId="LiveId" clId="{8C8B4B8C-6731-44F0-9ADB-1FD9609AD676}" dt="2022-09-24T15:34:11.382" v="23" actId="14100"/>
          <ac:picMkLst>
            <pc:docMk/>
            <pc:sldMk cId="1827568400" sldId="523"/>
            <ac:picMk id="5" creationId="{0F2D531F-946A-5888-E75D-613EFDABCBC5}"/>
          </ac:picMkLst>
        </pc:picChg>
      </pc:sldChg>
      <pc:sldChg chg="modSp mod">
        <pc:chgData name="Wojciech Dymek" userId="18f02a12268aee56" providerId="LiveId" clId="{8C8B4B8C-6731-44F0-9ADB-1FD9609AD676}" dt="2022-09-24T15:34:27.568" v="25" actId="14100"/>
        <pc:sldMkLst>
          <pc:docMk/>
          <pc:sldMk cId="3841692945" sldId="524"/>
        </pc:sldMkLst>
        <pc:picChg chg="mod">
          <ac:chgData name="Wojciech Dymek" userId="18f02a12268aee56" providerId="LiveId" clId="{8C8B4B8C-6731-44F0-9ADB-1FD9609AD676}" dt="2022-09-24T15:34:27.568" v="25" actId="14100"/>
          <ac:picMkLst>
            <pc:docMk/>
            <pc:sldMk cId="3841692945" sldId="524"/>
            <ac:picMk id="5" creationId="{D6EE534D-31DD-37C2-DAF8-71C725B27C79}"/>
          </ac:picMkLst>
        </pc:picChg>
      </pc:sldChg>
      <pc:sldChg chg="modSp mod">
        <pc:chgData name="Wojciech Dymek" userId="18f02a12268aee56" providerId="LiveId" clId="{8C8B4B8C-6731-44F0-9ADB-1FD9609AD676}" dt="2022-09-24T15:34:41.606" v="27" actId="14100"/>
        <pc:sldMkLst>
          <pc:docMk/>
          <pc:sldMk cId="2576485382" sldId="525"/>
        </pc:sldMkLst>
        <pc:picChg chg="mod">
          <ac:chgData name="Wojciech Dymek" userId="18f02a12268aee56" providerId="LiveId" clId="{8C8B4B8C-6731-44F0-9ADB-1FD9609AD676}" dt="2022-09-24T15:34:41.606" v="27" actId="14100"/>
          <ac:picMkLst>
            <pc:docMk/>
            <pc:sldMk cId="2576485382" sldId="525"/>
            <ac:picMk id="5" creationId="{CB0462EA-55DC-2983-FCC7-385A31579557}"/>
          </ac:picMkLst>
        </pc:picChg>
      </pc:sldChg>
      <pc:sldChg chg="modSp mod">
        <pc:chgData name="Wojciech Dymek" userId="18f02a12268aee56" providerId="LiveId" clId="{8C8B4B8C-6731-44F0-9ADB-1FD9609AD676}" dt="2022-09-24T15:35:12.697" v="29" actId="14100"/>
        <pc:sldMkLst>
          <pc:docMk/>
          <pc:sldMk cId="2058543900" sldId="526"/>
        </pc:sldMkLst>
        <pc:picChg chg="mod">
          <ac:chgData name="Wojciech Dymek" userId="18f02a12268aee56" providerId="LiveId" clId="{8C8B4B8C-6731-44F0-9ADB-1FD9609AD676}" dt="2022-09-24T15:35:12.697" v="29" actId="14100"/>
          <ac:picMkLst>
            <pc:docMk/>
            <pc:sldMk cId="2058543900" sldId="526"/>
            <ac:picMk id="5" creationId="{CC5AA00B-9077-72B2-7569-A7AC2F575FA2}"/>
          </ac:picMkLst>
        </pc:picChg>
      </pc:sldChg>
      <pc:sldChg chg="modSp mod">
        <pc:chgData name="Wojciech Dymek" userId="18f02a12268aee56" providerId="LiveId" clId="{8C8B4B8C-6731-44F0-9ADB-1FD9609AD676}" dt="2022-09-24T15:35:59.441" v="33" actId="14100"/>
        <pc:sldMkLst>
          <pc:docMk/>
          <pc:sldMk cId="388384371" sldId="527"/>
        </pc:sldMkLst>
        <pc:picChg chg="mod">
          <ac:chgData name="Wojciech Dymek" userId="18f02a12268aee56" providerId="LiveId" clId="{8C8B4B8C-6731-44F0-9ADB-1FD9609AD676}" dt="2022-09-24T15:35:59.441" v="33" actId="14100"/>
          <ac:picMkLst>
            <pc:docMk/>
            <pc:sldMk cId="388384371" sldId="527"/>
            <ac:picMk id="5" creationId="{CC8CA666-EF39-E792-FA41-3CDEE82DF72A}"/>
          </ac:picMkLst>
        </pc:picChg>
      </pc:sldChg>
      <pc:sldChg chg="modSp mod">
        <pc:chgData name="Wojciech Dymek" userId="18f02a12268aee56" providerId="LiveId" clId="{8C8B4B8C-6731-44F0-9ADB-1FD9609AD676}" dt="2022-09-24T15:36:15.940" v="35" actId="14100"/>
        <pc:sldMkLst>
          <pc:docMk/>
          <pc:sldMk cId="186130975" sldId="528"/>
        </pc:sldMkLst>
        <pc:picChg chg="mod">
          <ac:chgData name="Wojciech Dymek" userId="18f02a12268aee56" providerId="LiveId" clId="{8C8B4B8C-6731-44F0-9ADB-1FD9609AD676}" dt="2022-09-24T15:36:15.940" v="35" actId="14100"/>
          <ac:picMkLst>
            <pc:docMk/>
            <pc:sldMk cId="186130975" sldId="528"/>
            <ac:picMk id="5" creationId="{56BE5E3E-B1A6-50A9-C077-54A7F3CE79D4}"/>
          </ac:picMkLst>
        </pc:picChg>
      </pc:sldChg>
      <pc:sldChg chg="modSp mod">
        <pc:chgData name="Wojciech Dymek" userId="18f02a12268aee56" providerId="LiveId" clId="{8C8B4B8C-6731-44F0-9ADB-1FD9609AD676}" dt="2022-09-24T15:36:40.466" v="37" actId="14100"/>
        <pc:sldMkLst>
          <pc:docMk/>
          <pc:sldMk cId="1266608523" sldId="529"/>
        </pc:sldMkLst>
        <pc:picChg chg="mod">
          <ac:chgData name="Wojciech Dymek" userId="18f02a12268aee56" providerId="LiveId" clId="{8C8B4B8C-6731-44F0-9ADB-1FD9609AD676}" dt="2022-09-24T15:36:40.466" v="37" actId="14100"/>
          <ac:picMkLst>
            <pc:docMk/>
            <pc:sldMk cId="1266608523" sldId="529"/>
            <ac:picMk id="5" creationId="{2AD15446-0873-ADFE-492A-A64338DAB885}"/>
          </ac:picMkLst>
        </pc:picChg>
      </pc:sldChg>
      <pc:sldChg chg="modSp mod">
        <pc:chgData name="Wojciech Dymek" userId="18f02a12268aee56" providerId="LiveId" clId="{8C8B4B8C-6731-44F0-9ADB-1FD9609AD676}" dt="2022-09-24T15:37:04.597" v="39" actId="14100"/>
        <pc:sldMkLst>
          <pc:docMk/>
          <pc:sldMk cId="976044594" sldId="530"/>
        </pc:sldMkLst>
        <pc:picChg chg="mod">
          <ac:chgData name="Wojciech Dymek" userId="18f02a12268aee56" providerId="LiveId" clId="{8C8B4B8C-6731-44F0-9ADB-1FD9609AD676}" dt="2022-09-24T15:37:04.597" v="39" actId="14100"/>
          <ac:picMkLst>
            <pc:docMk/>
            <pc:sldMk cId="976044594" sldId="530"/>
            <ac:picMk id="5" creationId="{E2365CA9-EF1F-60DB-2CAB-FF7FEEC1403E}"/>
          </ac:picMkLst>
        </pc:picChg>
      </pc:sldChg>
      <pc:sldChg chg="modSp mod">
        <pc:chgData name="Wojciech Dymek" userId="18f02a12268aee56" providerId="LiveId" clId="{8C8B4B8C-6731-44F0-9ADB-1FD9609AD676}" dt="2022-09-24T15:37:20.323" v="41" actId="14100"/>
        <pc:sldMkLst>
          <pc:docMk/>
          <pc:sldMk cId="658389601" sldId="531"/>
        </pc:sldMkLst>
        <pc:picChg chg="mod">
          <ac:chgData name="Wojciech Dymek" userId="18f02a12268aee56" providerId="LiveId" clId="{8C8B4B8C-6731-44F0-9ADB-1FD9609AD676}" dt="2022-09-24T15:37:20.323" v="41" actId="14100"/>
          <ac:picMkLst>
            <pc:docMk/>
            <pc:sldMk cId="658389601" sldId="531"/>
            <ac:picMk id="5" creationId="{74DEFA64-B73A-66EC-6467-389D7BDE5D5C}"/>
          </ac:picMkLst>
        </pc:picChg>
      </pc:sldChg>
      <pc:sldChg chg="modSp mod">
        <pc:chgData name="Wojciech Dymek" userId="18f02a12268aee56" providerId="LiveId" clId="{8C8B4B8C-6731-44F0-9ADB-1FD9609AD676}" dt="2022-09-24T15:37:32.720" v="43" actId="14100"/>
        <pc:sldMkLst>
          <pc:docMk/>
          <pc:sldMk cId="3254381524" sldId="532"/>
        </pc:sldMkLst>
        <pc:picChg chg="mod">
          <ac:chgData name="Wojciech Dymek" userId="18f02a12268aee56" providerId="LiveId" clId="{8C8B4B8C-6731-44F0-9ADB-1FD9609AD676}" dt="2022-09-24T15:37:32.720" v="43" actId="14100"/>
          <ac:picMkLst>
            <pc:docMk/>
            <pc:sldMk cId="3254381524" sldId="532"/>
            <ac:picMk id="5" creationId="{CB0DF5A5-8679-F61A-F7FC-65D3EDD2B62F}"/>
          </ac:picMkLst>
        </pc:picChg>
      </pc:sldChg>
      <pc:sldChg chg="modSp mod">
        <pc:chgData name="Wojciech Dymek" userId="18f02a12268aee56" providerId="LiveId" clId="{8C8B4B8C-6731-44F0-9ADB-1FD9609AD676}" dt="2022-09-24T15:37:53.515" v="46" actId="14100"/>
        <pc:sldMkLst>
          <pc:docMk/>
          <pc:sldMk cId="3249962971" sldId="533"/>
        </pc:sldMkLst>
        <pc:picChg chg="mod">
          <ac:chgData name="Wojciech Dymek" userId="18f02a12268aee56" providerId="LiveId" clId="{8C8B4B8C-6731-44F0-9ADB-1FD9609AD676}" dt="2022-09-24T15:37:53.515" v="46" actId="14100"/>
          <ac:picMkLst>
            <pc:docMk/>
            <pc:sldMk cId="3249962971" sldId="533"/>
            <ac:picMk id="5" creationId="{930D748D-41FA-D466-5ADC-43212675DC17}"/>
          </ac:picMkLst>
        </pc:picChg>
      </pc:sldChg>
      <pc:sldChg chg="modSp mod">
        <pc:chgData name="Wojciech Dymek" userId="18f02a12268aee56" providerId="LiveId" clId="{8C8B4B8C-6731-44F0-9ADB-1FD9609AD676}" dt="2022-09-24T15:38:10.874" v="49" actId="1076"/>
        <pc:sldMkLst>
          <pc:docMk/>
          <pc:sldMk cId="3910282392" sldId="534"/>
        </pc:sldMkLst>
        <pc:picChg chg="mod">
          <ac:chgData name="Wojciech Dymek" userId="18f02a12268aee56" providerId="LiveId" clId="{8C8B4B8C-6731-44F0-9ADB-1FD9609AD676}" dt="2022-09-24T15:38:10.874" v="49" actId="1076"/>
          <ac:picMkLst>
            <pc:docMk/>
            <pc:sldMk cId="3910282392" sldId="534"/>
            <ac:picMk id="5" creationId="{3C348F1B-BE2E-82D6-3F84-3910A3334F23}"/>
          </ac:picMkLst>
        </pc:picChg>
      </pc:sldChg>
      <pc:sldChg chg="modSp mod">
        <pc:chgData name="Wojciech Dymek" userId="18f02a12268aee56" providerId="LiveId" clId="{8C8B4B8C-6731-44F0-9ADB-1FD9609AD676}" dt="2022-09-24T15:38:46.484" v="51" actId="14100"/>
        <pc:sldMkLst>
          <pc:docMk/>
          <pc:sldMk cId="2800825092" sldId="535"/>
        </pc:sldMkLst>
        <pc:picChg chg="mod">
          <ac:chgData name="Wojciech Dymek" userId="18f02a12268aee56" providerId="LiveId" clId="{8C8B4B8C-6731-44F0-9ADB-1FD9609AD676}" dt="2022-09-24T15:38:46.484" v="51" actId="14100"/>
          <ac:picMkLst>
            <pc:docMk/>
            <pc:sldMk cId="2800825092" sldId="535"/>
            <ac:picMk id="5" creationId="{1F5DAE1B-C90C-E6B8-FBD5-FB203C4D7946}"/>
          </ac:picMkLst>
        </pc:picChg>
      </pc:sldChg>
      <pc:sldChg chg="modSp mod">
        <pc:chgData name="Wojciech Dymek" userId="18f02a12268aee56" providerId="LiveId" clId="{8C8B4B8C-6731-44F0-9ADB-1FD9609AD676}" dt="2022-09-24T15:39:02.062" v="53" actId="14100"/>
        <pc:sldMkLst>
          <pc:docMk/>
          <pc:sldMk cId="821867067" sldId="536"/>
        </pc:sldMkLst>
        <pc:picChg chg="mod">
          <ac:chgData name="Wojciech Dymek" userId="18f02a12268aee56" providerId="LiveId" clId="{8C8B4B8C-6731-44F0-9ADB-1FD9609AD676}" dt="2022-09-24T15:39:02.062" v="53" actId="14100"/>
          <ac:picMkLst>
            <pc:docMk/>
            <pc:sldMk cId="821867067" sldId="536"/>
            <ac:picMk id="5" creationId="{B17C1630-21B4-FCCA-C2BA-6F94C1D46CF5}"/>
          </ac:picMkLst>
        </pc:picChg>
      </pc:sldChg>
      <pc:sldChg chg="modSp mod">
        <pc:chgData name="Wojciech Dymek" userId="18f02a12268aee56" providerId="LiveId" clId="{8C8B4B8C-6731-44F0-9ADB-1FD9609AD676}" dt="2022-09-24T15:39:30.331" v="58" actId="14100"/>
        <pc:sldMkLst>
          <pc:docMk/>
          <pc:sldMk cId="3318393221" sldId="537"/>
        </pc:sldMkLst>
        <pc:picChg chg="mod">
          <ac:chgData name="Wojciech Dymek" userId="18f02a12268aee56" providerId="LiveId" clId="{8C8B4B8C-6731-44F0-9ADB-1FD9609AD676}" dt="2022-09-24T15:39:30.331" v="58" actId="14100"/>
          <ac:picMkLst>
            <pc:docMk/>
            <pc:sldMk cId="3318393221" sldId="537"/>
            <ac:picMk id="5" creationId="{2C0DC2BB-9976-D37F-EA48-0C678CE2EDB8}"/>
          </ac:picMkLst>
        </pc:picChg>
      </pc:sldChg>
      <pc:sldChg chg="modSp mod">
        <pc:chgData name="Wojciech Dymek" userId="18f02a12268aee56" providerId="LiveId" clId="{8C8B4B8C-6731-44F0-9ADB-1FD9609AD676}" dt="2022-09-24T15:39:49.070" v="60" actId="14100"/>
        <pc:sldMkLst>
          <pc:docMk/>
          <pc:sldMk cId="3390467712" sldId="538"/>
        </pc:sldMkLst>
        <pc:picChg chg="mod">
          <ac:chgData name="Wojciech Dymek" userId="18f02a12268aee56" providerId="LiveId" clId="{8C8B4B8C-6731-44F0-9ADB-1FD9609AD676}" dt="2022-09-24T15:39:49.070" v="60" actId="14100"/>
          <ac:picMkLst>
            <pc:docMk/>
            <pc:sldMk cId="3390467712" sldId="538"/>
            <ac:picMk id="5" creationId="{73094ED1-BAD2-DFB7-2299-E8895FB890C6}"/>
          </ac:picMkLst>
        </pc:picChg>
      </pc:sldChg>
      <pc:sldChg chg="modSp mod">
        <pc:chgData name="Wojciech Dymek" userId="18f02a12268aee56" providerId="LiveId" clId="{8C8B4B8C-6731-44F0-9ADB-1FD9609AD676}" dt="2022-09-24T15:40:20.251" v="64" actId="14100"/>
        <pc:sldMkLst>
          <pc:docMk/>
          <pc:sldMk cId="2924645446" sldId="539"/>
        </pc:sldMkLst>
        <pc:picChg chg="mod">
          <ac:chgData name="Wojciech Dymek" userId="18f02a12268aee56" providerId="LiveId" clId="{8C8B4B8C-6731-44F0-9ADB-1FD9609AD676}" dt="2022-09-24T15:40:20.251" v="64" actId="14100"/>
          <ac:picMkLst>
            <pc:docMk/>
            <pc:sldMk cId="2924645446" sldId="539"/>
            <ac:picMk id="5" creationId="{51AC1724-5257-E606-DE15-DA2A95934C1A}"/>
          </ac:picMkLst>
        </pc:picChg>
      </pc:sldChg>
      <pc:sldChg chg="modSp mod">
        <pc:chgData name="Wojciech Dymek" userId="18f02a12268aee56" providerId="LiveId" clId="{8C8B4B8C-6731-44F0-9ADB-1FD9609AD676}" dt="2022-09-24T15:40:41.441" v="68" actId="14100"/>
        <pc:sldMkLst>
          <pc:docMk/>
          <pc:sldMk cId="136981795" sldId="540"/>
        </pc:sldMkLst>
        <pc:picChg chg="mod">
          <ac:chgData name="Wojciech Dymek" userId="18f02a12268aee56" providerId="LiveId" clId="{8C8B4B8C-6731-44F0-9ADB-1FD9609AD676}" dt="2022-09-24T15:40:41.441" v="68" actId="14100"/>
          <ac:picMkLst>
            <pc:docMk/>
            <pc:sldMk cId="136981795" sldId="540"/>
            <ac:picMk id="5" creationId="{EA9F2BA2-E687-220D-1893-C847E6CEB6E0}"/>
          </ac:picMkLst>
        </pc:picChg>
      </pc:sldChg>
      <pc:sldChg chg="modSp mod">
        <pc:chgData name="Wojciech Dymek" userId="18f02a12268aee56" providerId="LiveId" clId="{8C8B4B8C-6731-44F0-9ADB-1FD9609AD676}" dt="2022-09-24T15:41:02.672" v="71" actId="14100"/>
        <pc:sldMkLst>
          <pc:docMk/>
          <pc:sldMk cId="3914780044" sldId="541"/>
        </pc:sldMkLst>
        <pc:picChg chg="mod">
          <ac:chgData name="Wojciech Dymek" userId="18f02a12268aee56" providerId="LiveId" clId="{8C8B4B8C-6731-44F0-9ADB-1FD9609AD676}" dt="2022-09-24T15:41:02.672" v="71" actId="14100"/>
          <ac:picMkLst>
            <pc:docMk/>
            <pc:sldMk cId="3914780044" sldId="541"/>
            <ac:picMk id="5" creationId="{2003FD0C-F21D-521D-5700-CA36757BF2AC}"/>
          </ac:picMkLst>
        </pc:picChg>
      </pc:sldChg>
      <pc:sldChg chg="modSp mod">
        <pc:chgData name="Wojciech Dymek" userId="18f02a12268aee56" providerId="LiveId" clId="{8C8B4B8C-6731-44F0-9ADB-1FD9609AD676}" dt="2022-09-24T15:41:17.745" v="73" actId="14100"/>
        <pc:sldMkLst>
          <pc:docMk/>
          <pc:sldMk cId="2786092222" sldId="542"/>
        </pc:sldMkLst>
        <pc:picChg chg="mod">
          <ac:chgData name="Wojciech Dymek" userId="18f02a12268aee56" providerId="LiveId" clId="{8C8B4B8C-6731-44F0-9ADB-1FD9609AD676}" dt="2022-09-24T15:41:17.745" v="73" actId="14100"/>
          <ac:picMkLst>
            <pc:docMk/>
            <pc:sldMk cId="2786092222" sldId="542"/>
            <ac:picMk id="5" creationId="{6FB240CE-2C7A-A9A6-3187-468397CAB25D}"/>
          </ac:picMkLst>
        </pc:picChg>
      </pc:sldChg>
      <pc:sldChg chg="modSp mod">
        <pc:chgData name="Wojciech Dymek" userId="18f02a12268aee56" providerId="LiveId" clId="{8C8B4B8C-6731-44F0-9ADB-1FD9609AD676}" dt="2022-09-24T15:41:34.596" v="75" actId="14100"/>
        <pc:sldMkLst>
          <pc:docMk/>
          <pc:sldMk cId="1261930000" sldId="543"/>
        </pc:sldMkLst>
        <pc:picChg chg="mod">
          <ac:chgData name="Wojciech Dymek" userId="18f02a12268aee56" providerId="LiveId" clId="{8C8B4B8C-6731-44F0-9ADB-1FD9609AD676}" dt="2022-09-24T15:41:34.596" v="75" actId="14100"/>
          <ac:picMkLst>
            <pc:docMk/>
            <pc:sldMk cId="1261930000" sldId="543"/>
            <ac:picMk id="5" creationId="{C666E93A-B6D4-85AE-6A67-6DCA47951865}"/>
          </ac:picMkLst>
        </pc:picChg>
      </pc:sldChg>
      <pc:sldChg chg="modSp mod">
        <pc:chgData name="Wojciech Dymek" userId="18f02a12268aee56" providerId="LiveId" clId="{8C8B4B8C-6731-44F0-9ADB-1FD9609AD676}" dt="2022-09-24T15:41:52.724" v="79" actId="14100"/>
        <pc:sldMkLst>
          <pc:docMk/>
          <pc:sldMk cId="3796424734" sldId="544"/>
        </pc:sldMkLst>
        <pc:picChg chg="mod">
          <ac:chgData name="Wojciech Dymek" userId="18f02a12268aee56" providerId="LiveId" clId="{8C8B4B8C-6731-44F0-9ADB-1FD9609AD676}" dt="2022-09-24T15:41:52.724" v="79" actId="14100"/>
          <ac:picMkLst>
            <pc:docMk/>
            <pc:sldMk cId="3796424734" sldId="544"/>
            <ac:picMk id="5" creationId="{D6A22655-8B51-568A-C039-9A9AAE5C3B52}"/>
          </ac:picMkLst>
        </pc:picChg>
      </pc:sldChg>
      <pc:sldChg chg="modSp mod">
        <pc:chgData name="Wojciech Dymek" userId="18f02a12268aee56" providerId="LiveId" clId="{8C8B4B8C-6731-44F0-9ADB-1FD9609AD676}" dt="2022-09-24T15:42:11.269" v="82" actId="14100"/>
        <pc:sldMkLst>
          <pc:docMk/>
          <pc:sldMk cId="1070517335" sldId="545"/>
        </pc:sldMkLst>
        <pc:picChg chg="mod">
          <ac:chgData name="Wojciech Dymek" userId="18f02a12268aee56" providerId="LiveId" clId="{8C8B4B8C-6731-44F0-9ADB-1FD9609AD676}" dt="2022-09-24T15:42:11.269" v="82" actId="14100"/>
          <ac:picMkLst>
            <pc:docMk/>
            <pc:sldMk cId="1070517335" sldId="545"/>
            <ac:picMk id="5" creationId="{0179E2D6-61F6-3176-3FAB-9CE04969D27E}"/>
          </ac:picMkLst>
        </pc:picChg>
      </pc:sldChg>
      <pc:sldChg chg="modSp mod">
        <pc:chgData name="Wojciech Dymek" userId="18f02a12268aee56" providerId="LiveId" clId="{8C8B4B8C-6731-44F0-9ADB-1FD9609AD676}" dt="2022-09-24T15:42:32.529" v="84" actId="14100"/>
        <pc:sldMkLst>
          <pc:docMk/>
          <pc:sldMk cId="2276088725" sldId="546"/>
        </pc:sldMkLst>
        <pc:picChg chg="mod">
          <ac:chgData name="Wojciech Dymek" userId="18f02a12268aee56" providerId="LiveId" clId="{8C8B4B8C-6731-44F0-9ADB-1FD9609AD676}" dt="2022-09-24T15:42:32.529" v="84" actId="14100"/>
          <ac:picMkLst>
            <pc:docMk/>
            <pc:sldMk cId="2276088725" sldId="546"/>
            <ac:picMk id="5" creationId="{220F6061-D8D4-7393-27AE-E8816BD38703}"/>
          </ac:picMkLst>
        </pc:picChg>
      </pc:sldChg>
      <pc:sldChg chg="modSp mod">
        <pc:chgData name="Wojciech Dymek" userId="18f02a12268aee56" providerId="LiveId" clId="{8C8B4B8C-6731-44F0-9ADB-1FD9609AD676}" dt="2022-09-24T15:42:45.760" v="86" actId="14100"/>
        <pc:sldMkLst>
          <pc:docMk/>
          <pc:sldMk cId="4133411502" sldId="547"/>
        </pc:sldMkLst>
        <pc:picChg chg="mod">
          <ac:chgData name="Wojciech Dymek" userId="18f02a12268aee56" providerId="LiveId" clId="{8C8B4B8C-6731-44F0-9ADB-1FD9609AD676}" dt="2022-09-24T15:42:45.760" v="86" actId="14100"/>
          <ac:picMkLst>
            <pc:docMk/>
            <pc:sldMk cId="4133411502" sldId="547"/>
            <ac:picMk id="5" creationId="{E90A68B9-D959-3A81-7D58-762C797B28A9}"/>
          </ac:picMkLst>
        </pc:picChg>
      </pc:sldChg>
      <pc:sldChg chg="modSp mod">
        <pc:chgData name="Wojciech Dymek" userId="18f02a12268aee56" providerId="LiveId" clId="{8C8B4B8C-6731-44F0-9ADB-1FD9609AD676}" dt="2022-09-24T15:43:00.284" v="88" actId="14100"/>
        <pc:sldMkLst>
          <pc:docMk/>
          <pc:sldMk cId="2942625438" sldId="548"/>
        </pc:sldMkLst>
        <pc:picChg chg="mod">
          <ac:chgData name="Wojciech Dymek" userId="18f02a12268aee56" providerId="LiveId" clId="{8C8B4B8C-6731-44F0-9ADB-1FD9609AD676}" dt="2022-09-24T15:43:00.284" v="88" actId="14100"/>
          <ac:picMkLst>
            <pc:docMk/>
            <pc:sldMk cId="2942625438" sldId="548"/>
            <ac:picMk id="5" creationId="{C4A7DCD4-E338-0DD4-03DF-5F607ABF503A}"/>
          </ac:picMkLst>
        </pc:picChg>
      </pc:sldChg>
      <pc:sldChg chg="modSp mod">
        <pc:chgData name="Wojciech Dymek" userId="18f02a12268aee56" providerId="LiveId" clId="{8C8B4B8C-6731-44F0-9ADB-1FD9609AD676}" dt="2022-09-24T15:43:16.424" v="90" actId="14100"/>
        <pc:sldMkLst>
          <pc:docMk/>
          <pc:sldMk cId="209129116" sldId="549"/>
        </pc:sldMkLst>
        <pc:picChg chg="mod">
          <ac:chgData name="Wojciech Dymek" userId="18f02a12268aee56" providerId="LiveId" clId="{8C8B4B8C-6731-44F0-9ADB-1FD9609AD676}" dt="2022-09-24T15:43:16.424" v="90" actId="14100"/>
          <ac:picMkLst>
            <pc:docMk/>
            <pc:sldMk cId="209129116" sldId="549"/>
            <ac:picMk id="5" creationId="{432FFC49-B734-2F83-2C09-518987217F2D}"/>
          </ac:picMkLst>
        </pc:picChg>
      </pc:sldChg>
      <pc:sldChg chg="modSp mod">
        <pc:chgData name="Wojciech Dymek" userId="18f02a12268aee56" providerId="LiveId" clId="{8C8B4B8C-6731-44F0-9ADB-1FD9609AD676}" dt="2022-09-24T15:43:49.727" v="94" actId="14100"/>
        <pc:sldMkLst>
          <pc:docMk/>
          <pc:sldMk cId="3083944843" sldId="550"/>
        </pc:sldMkLst>
        <pc:picChg chg="mod">
          <ac:chgData name="Wojciech Dymek" userId="18f02a12268aee56" providerId="LiveId" clId="{8C8B4B8C-6731-44F0-9ADB-1FD9609AD676}" dt="2022-09-24T15:43:49.727" v="94" actId="14100"/>
          <ac:picMkLst>
            <pc:docMk/>
            <pc:sldMk cId="3083944843" sldId="550"/>
            <ac:picMk id="5" creationId="{A135060D-03DD-1D10-92DF-1D96F4BFD330}"/>
          </ac:picMkLst>
        </pc:picChg>
      </pc:sldChg>
      <pc:sldChg chg="modSp mod">
        <pc:chgData name="Wojciech Dymek" userId="18f02a12268aee56" providerId="LiveId" clId="{8C8B4B8C-6731-44F0-9ADB-1FD9609AD676}" dt="2022-09-24T15:44:05.170" v="98" actId="14100"/>
        <pc:sldMkLst>
          <pc:docMk/>
          <pc:sldMk cId="1618166180" sldId="551"/>
        </pc:sldMkLst>
        <pc:picChg chg="mod">
          <ac:chgData name="Wojciech Dymek" userId="18f02a12268aee56" providerId="LiveId" clId="{8C8B4B8C-6731-44F0-9ADB-1FD9609AD676}" dt="2022-09-24T15:44:05.170" v="98" actId="14100"/>
          <ac:picMkLst>
            <pc:docMk/>
            <pc:sldMk cId="1618166180" sldId="551"/>
            <ac:picMk id="5" creationId="{98D4A401-74B4-E309-526F-DA295AA54555}"/>
          </ac:picMkLst>
        </pc:picChg>
      </pc:sldChg>
      <pc:sldChg chg="modSp mod">
        <pc:chgData name="Wojciech Dymek" userId="18f02a12268aee56" providerId="LiveId" clId="{8C8B4B8C-6731-44F0-9ADB-1FD9609AD676}" dt="2022-09-24T15:44:15.294" v="100" actId="14100"/>
        <pc:sldMkLst>
          <pc:docMk/>
          <pc:sldMk cId="665264135" sldId="552"/>
        </pc:sldMkLst>
        <pc:picChg chg="mod">
          <ac:chgData name="Wojciech Dymek" userId="18f02a12268aee56" providerId="LiveId" clId="{8C8B4B8C-6731-44F0-9ADB-1FD9609AD676}" dt="2022-09-24T15:44:15.294" v="100" actId="14100"/>
          <ac:picMkLst>
            <pc:docMk/>
            <pc:sldMk cId="665264135" sldId="552"/>
            <ac:picMk id="5" creationId="{00858C2F-4090-DCA7-87C3-C134552AECE1}"/>
          </ac:picMkLst>
        </pc:picChg>
      </pc:sldChg>
      <pc:sldChg chg="modSp mod">
        <pc:chgData name="Wojciech Dymek" userId="18f02a12268aee56" providerId="LiveId" clId="{8C8B4B8C-6731-44F0-9ADB-1FD9609AD676}" dt="2022-09-24T15:44:29.289" v="102" actId="14100"/>
        <pc:sldMkLst>
          <pc:docMk/>
          <pc:sldMk cId="4234418786" sldId="553"/>
        </pc:sldMkLst>
        <pc:picChg chg="mod">
          <ac:chgData name="Wojciech Dymek" userId="18f02a12268aee56" providerId="LiveId" clId="{8C8B4B8C-6731-44F0-9ADB-1FD9609AD676}" dt="2022-09-24T15:44:29.289" v="102" actId="14100"/>
          <ac:picMkLst>
            <pc:docMk/>
            <pc:sldMk cId="4234418786" sldId="553"/>
            <ac:picMk id="5" creationId="{2E18BBFA-4244-139A-8342-785871ECCA9E}"/>
          </ac:picMkLst>
        </pc:picChg>
      </pc:sldChg>
      <pc:sldChg chg="modSp mod">
        <pc:chgData name="Wojciech Dymek" userId="18f02a12268aee56" providerId="LiveId" clId="{8C8B4B8C-6731-44F0-9ADB-1FD9609AD676}" dt="2022-09-24T15:44:44.545" v="104" actId="14100"/>
        <pc:sldMkLst>
          <pc:docMk/>
          <pc:sldMk cId="17897099" sldId="554"/>
        </pc:sldMkLst>
        <pc:picChg chg="mod">
          <ac:chgData name="Wojciech Dymek" userId="18f02a12268aee56" providerId="LiveId" clId="{8C8B4B8C-6731-44F0-9ADB-1FD9609AD676}" dt="2022-09-24T15:44:44.545" v="104" actId="14100"/>
          <ac:picMkLst>
            <pc:docMk/>
            <pc:sldMk cId="17897099" sldId="554"/>
            <ac:picMk id="5" creationId="{015FA3BF-26AA-49AD-1A2A-B47B2D063D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A29DF-EEE7-40C6-B58F-BD7DF42F3E11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975" y="4760913"/>
            <a:ext cx="5510213" cy="451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948D7-CFB6-4125-A3FA-64D1E2B82F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84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24CF17-8C91-EFA2-4DAD-55D83C621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09801C0-843F-9867-EA7C-FA21BC17E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E1338E-C9FB-0540-2527-718AF1A6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48614CF-40E5-8C50-9D6E-6A0A031A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9B811C-1367-4773-CAD2-6C9D7B7C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780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C497B-21C6-BD51-3FE6-5296206A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9CE4662-A14B-E832-0D29-C99B2E75E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C5D382-C37A-90C2-A36A-254AFA54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8FE0FF-6B08-38DD-A216-6A7D79DB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52F9D6-76E0-247C-FB37-C7CAC6E6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082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22708F4-2FBC-766B-4ED8-D619809B5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F587F2C-27B2-550D-A53C-E0FED5862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FD92A3-91E9-33C7-2818-0A61C3F7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5DCC13-EB1A-4359-6B75-BF4DF86D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896411D-474B-817B-33BD-A485C2CF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067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861812-0D4C-877B-3899-9B4AC9EC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6D8AD8-8DD1-116A-504F-F2BD2E69C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36FA92-14FE-973B-FFB6-ED184E8FD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872416-FBA3-CD0C-A037-6778B09B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13F0E5-50CD-F2D4-A83F-42974532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57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6E9CA7-6C46-A5CD-3249-050E8192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D9692F-E78A-F2DF-E577-E7D4B6077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9E1B53-C201-E368-B1DC-39C3E71E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8B0155-91F5-7824-D9E5-30F90C4EE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F8D1A9-605D-249E-4361-0A174D57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02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C7787F-9EFC-53C7-E5C1-C5670EF5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D7CD6D-7DED-63E6-D2BF-FC5B1A7DE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3D95EB5-32A9-7B2E-834A-E3B35515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F6BC753-2B11-F90E-4459-9FE3A1BFC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87913A-BD6E-1F23-E9EB-6E830196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9590AB9-F926-D688-D2F8-203B718C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252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2280FE-B23C-A09A-A6AB-91CD6397B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D681AB8-5685-AE96-7C78-EFE749356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1E6B19-4CC5-AF30-43A5-C3D9A4277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D509811-A318-5E8E-7108-B839C9029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4EBC10D-B2FD-4691-C3F8-F0AD65C90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F63A547-C5B5-4EE9-85D6-B14A0F7F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E1108DE-4D23-0045-D0C1-2539F38D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7C5675C-0BFF-24D2-A757-81F11D60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095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5E5345-934D-63E4-3546-B2A9E72A2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03E7223-8657-774F-A5AD-F6AA9484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069F805-9191-9D2E-6B09-2D35E820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62661F7-944D-F874-1B3A-B199F471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301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436D2B3-7D14-16D8-E6AB-EE403F779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63D6304-3038-2260-B9D1-7230D1C3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6AA169-2A31-CABB-AF8A-F17AA9F3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564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5CFE66-3C60-693E-E48E-046623055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EC06A6-5B28-BB32-F0B2-F1AE988A6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CEC46D8-886B-1949-F335-0055191BB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FF27FD-00DD-8233-BA64-695ABFAA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CC4948A-0C12-9B62-12C2-BED9B844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158ADCA-F940-6DAB-1B0A-06F4320A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10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2527A8-92BC-A368-D5F2-C8969D53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1C55033-57B5-C0F2-516A-F1A9021CC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D58ACEE-73A7-3A19-AF0E-2DED3F540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CEEE899-E582-FCFD-D03F-A6B68186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CC31388-A64E-DE3E-B067-799E9D98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43DD46C-6385-E6B9-958F-2628D577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440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35C7E71-92A8-96EE-59CA-8290425FA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7B067E2-5FEB-FA09-13B8-6985B0953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553049-32F9-E185-C078-0D23F8A3C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2132E3-11DD-CC50-7042-992D5F26A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B1BC53-40BD-4AA1-CBE0-0A45E7F65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363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36C1EC2-E7C1-0E71-20DA-FBDF8DF1B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" y="836712"/>
            <a:ext cx="9133324" cy="51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86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78FE750-9A7C-1B5D-8EA2-A7269BBF7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11" y="548680"/>
            <a:ext cx="9171221" cy="516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59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892FD91-1742-EC8A-1177-6799E8D47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47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6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F26BA3A-9876-AAB2-B8C2-1BE5A7845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034" y="836711"/>
            <a:ext cx="9207034" cy="51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33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0B23E33-575E-76E2-B8E4-DE3C21E00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9" y="908720"/>
            <a:ext cx="909492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39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B213ABA-8659-003C-6258-36143759B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764704"/>
            <a:ext cx="920924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4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AD7D18-342A-0088-EA55-6DED66A17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10841B2-1C12-3204-43EE-C2340D1FE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4" y="908720"/>
            <a:ext cx="905109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99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52F8775-7DC0-250A-4DDF-C45486B91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" y="836712"/>
            <a:ext cx="909497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97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F2D531F-946A-5888-E75D-613EFDABC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" y="836712"/>
            <a:ext cx="9143050" cy="518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8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6EE534D-31DD-37C2-DAF8-71C725B27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34" y="836712"/>
            <a:ext cx="921826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92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B0462EA-55DC-2983-FCC7-385A31579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6" y="908720"/>
            <a:ext cx="902052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8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3E0A6BF-57DB-1E09-59DE-3A9486B97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885698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00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CD0206-42AE-5ABC-00FC-4BA20808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4F085C-EDDC-E948-00BB-10D895531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C5AA00B-9077-72B2-7569-A7AC2F575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9" y="857086"/>
            <a:ext cx="9123056" cy="516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43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11A320-5B09-D8BA-CA8C-B6DB8E3E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1772F8-8808-AEF4-495B-E1954EF0A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C8CA666-EF39-E792-FA41-3CDEE82DF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155"/>
            <a:ext cx="9174973" cy="516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4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5BFFC6-21EA-84B4-35B3-8C05FFC09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63BB-24FE-305E-1398-3F31E7CE1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6BE5E3E-B1A6-50A9-C077-54A7F3CE7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88" y="849466"/>
            <a:ext cx="9198057" cy="517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0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32D7B2-870B-DA3C-64CA-554C1E08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8FFB83-C817-A16B-1879-932061551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AD15446-0873-ADFE-492A-A64338DAB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849311"/>
            <a:ext cx="9095164" cy="517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08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B20E11-1ED2-5BC5-87D1-01AE53733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78A5F0-F197-7479-F789-5CAE0258F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2365CA9-EF1F-60DB-2CAB-FF7FEEC14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5120"/>
            <a:ext cx="9119461" cy="505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44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7C21F4-B715-C72A-6D59-99557B69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84FBCF-CF7C-ECF6-CBE8-8DB3C64D9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4DEFA64-B73A-66EC-6467-389D7BDE5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2" y="876138"/>
            <a:ext cx="9080316" cy="514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89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A7A560-7696-5E6F-2F7F-021EF7EB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C88DDD-B8AF-8FF4-704D-BC5C4B0F1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B0DF5A5-8679-F61A-F7FC-65D3EDD2B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92" y="838034"/>
            <a:ext cx="9210933" cy="518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81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30D748D-41FA-D466-5ADC-43212675D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6" y="908720"/>
            <a:ext cx="898035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62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402C82-6B9D-0460-E374-2DABE6E2B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C348F1B-BE2E-82D6-3F84-3910A3334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05" y="1052736"/>
            <a:ext cx="9064995" cy="5077270"/>
          </a:xfrm>
        </p:spPr>
      </p:pic>
    </p:spTree>
    <p:extLst>
      <p:ext uri="{BB962C8B-B14F-4D97-AF65-F5344CB8AC3E}">
        <p14:creationId xmlns:p14="http://schemas.microsoft.com/office/powerpoint/2010/main" val="3910282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AE7C83-AE90-58F1-DA23-CA34B48B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CDBFE7-FA29-8338-BC94-97692BB1B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F5DAE1B-C90C-E6B8-FBD5-FB203C4D7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29" y="841844"/>
            <a:ext cx="9111751" cy="51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2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4F753A1-D227-DF27-6797-DD17927E1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77633" cy="51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75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64083F-440B-891D-0AAF-A92FA408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64596E-66B8-8994-7D6B-B75B9EDD3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17C1630-21B4-FCCA-C2BA-6F94C1D46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1" y="908720"/>
            <a:ext cx="887010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67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373A11-38F8-78B4-5875-C0E235387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BC4F43-A134-62B0-3899-14AE5B08B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C0DC2BB-9976-D37F-EA48-0C678CE2E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20330"/>
            <a:ext cx="9054367" cy="51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93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4AC79D-3B38-5A14-DDAC-1FACC6E5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23D61D-ADF7-64C9-88DE-E8203CF32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3094ED1-BAD2-DFB7-2299-E8895FB89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34" y="853276"/>
            <a:ext cx="9193736" cy="51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67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310CF8-2094-DE37-1EC5-6065414E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C1B3B2-7433-9288-DB2E-B07DA261E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1AC1724-5257-E606-DE15-DA2A95934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54117"/>
            <a:ext cx="9010882" cy="499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45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9F0B2B-5997-2BA7-0916-1EEA59AF6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4807D7-B727-BA39-17ED-164CA4863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A9F2BA2-E687-220D-1893-C847E6CEB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576" y="764704"/>
            <a:ext cx="9189079" cy="52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1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3CF845-6934-1777-D16D-68795041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5268C2-0DB0-BF29-C281-1885A02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003FD0C-F21D-521D-5700-CA36757B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562"/>
            <a:ext cx="9179279" cy="516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80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5F1FA3-BB19-5204-977F-2211AA24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8F3CBC-AA20-4296-8CAD-44F30FD34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FB240CE-2C7A-A9A6-3187-468397CA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116" y="838034"/>
            <a:ext cx="9244590" cy="518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92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1DF97C-30AB-E2C7-8840-2F39AFF66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6BE283-7FF6-6980-00D7-A415CA75E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666E93A-B6D4-85AE-6A67-6DCA47951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1" y="876138"/>
            <a:ext cx="9069416" cy="514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30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B98007-8A04-8B7E-C50F-8D1360FBB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2B39D6-CE44-7769-0FE7-F2F4E7BE3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6A22655-8B51-568A-C039-9A9AAE5C3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4" y="908719"/>
            <a:ext cx="9040506" cy="509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24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8B8DCC-B682-45AA-F544-3CF2A7C6F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1D5C3E-6A06-E313-EB24-535869FDF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179E2D6-61F6-3176-3FAB-9CE04969D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66" y="841844"/>
            <a:ext cx="9078660" cy="510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1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6FD1D02-8A35-C00D-0325-BD39E3FE1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286"/>
            <a:ext cx="9182371" cy="516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385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CE2007-F84B-13C9-21A2-5C8CEA84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C65C3F-3D4E-9927-665C-EB0A1F2A9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20F6061-D8D4-7393-27AE-E8816BD38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805" y="830414"/>
            <a:ext cx="9332288" cy="519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88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867FD7-E9DF-6DA8-015D-0C647B01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E988EE-E0F9-4F8B-8EA4-FD63B5AE8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90A68B9-D959-3A81-7D58-762C797B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088"/>
            <a:ext cx="9144662" cy="51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11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17E084-BDDA-8727-F483-7DBC2CE2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FC113C-66A9-8492-D891-75A1B06EE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4A7DCD4-E338-0DD4-03DF-5F607ABF5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83" y="849466"/>
            <a:ext cx="9220301" cy="517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25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A0FDA7-193C-7B51-A186-AAC4FDD1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568056-55A9-384A-6BD9-740CD5B2D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32FFC49-B734-2F83-2C09-51898721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0" y="864706"/>
            <a:ext cx="9114723" cy="51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91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0ED555-7508-9ED1-B3A5-6F97D0755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E6B06F-3F97-9634-238A-40F9FF982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135060D-03DD-1D10-92DF-1D96F4BFD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3" y="908720"/>
            <a:ext cx="899479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44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70AF02-62F4-A891-0581-A193CA16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9290DF-FA35-FA38-1452-B69B205A4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8D4A401-74B4-E309-526F-DA295AA54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940" y="841846"/>
            <a:ext cx="9100719" cy="51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66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18B8C8-CB1A-CBCE-131B-7472CAC38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1F4ACD-B1C9-9053-E77E-D89369C25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0858C2F-4090-DCA7-87C3-C134552AE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3" y="853276"/>
            <a:ext cx="9149377" cy="51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641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93D9AA-3D42-BF4E-D256-26A08C53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F6DBB5-E0B2-DB3B-DE3B-389C707D7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E18BBFA-4244-139A-8342-785871ECC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9099"/>
            <a:ext cx="9162906" cy="50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18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15FA3BF-26AA-49AD-1A2A-B47B2D063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1" y="908720"/>
            <a:ext cx="911704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EBA455-8A4A-4508-DE7E-18786C5D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4DAFB6-185F-8ABC-0717-371569506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310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87F84CEB-DE0E-0AF9-CC3F-549C3A6F4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" y="476672"/>
            <a:ext cx="9131153" cy="514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6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DF4C4B0-CC33-320A-9D50-D39F61A37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033878"/>
            <a:ext cx="9019430" cy="479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63621C6-5141-69D8-9985-DD54834DF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7" y="908720"/>
            <a:ext cx="903824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EAD958A-8057-0953-561E-059BB198C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36712"/>
            <a:ext cx="913555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9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F31F82A-06EC-684F-97BB-B97B7BFD0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54284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637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46094</TotalTime>
  <Words>0</Words>
  <Application>Microsoft Office PowerPoint</Application>
  <PresentationFormat>Pokaz na ekranie (4:3)</PresentationFormat>
  <Paragraphs>0</Paragraphs>
  <Slides>49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Pielęgnacja trudnych okolic: oko, podbródek, okolica ust, owal</dc:title>
  <dc:creator>moj komp</dc:creator>
  <cp:lastModifiedBy>Wojciech Dymek</cp:lastModifiedBy>
  <cp:revision>372</cp:revision>
  <cp:lastPrinted>2021-02-19T12:15:51Z</cp:lastPrinted>
  <dcterms:created xsi:type="dcterms:W3CDTF">2019-09-15T17:20:21Z</dcterms:created>
  <dcterms:modified xsi:type="dcterms:W3CDTF">2022-09-24T15:44:57Z</dcterms:modified>
</cp:coreProperties>
</file>